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1F037-94F7-4C49-B204-39D5C8C19AAE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E9853-8535-42C1-BB7B-CF1563A75B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Yarn Activity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Produce and take a picture of the following stages of Meiosis</a:t>
            </a:r>
            <a:r>
              <a:rPr lang="en-US" dirty="0" smtClean="0"/>
              <a:t>: (</a:t>
            </a:r>
            <a:r>
              <a:rPr lang="en-US" dirty="0" smtClean="0"/>
              <a:t>label stages)</a:t>
            </a:r>
            <a:endParaRPr lang="en-US" dirty="0" smtClean="0"/>
          </a:p>
          <a:p>
            <a:pPr lvl="1"/>
            <a:r>
              <a:rPr lang="en-US" dirty="0" err="1" smtClean="0"/>
              <a:t>Interphase</a:t>
            </a:r>
            <a:r>
              <a:rPr lang="en-US" dirty="0" smtClean="0"/>
              <a:t>, Prophase I &amp; 2, Metaphase 1 &amp; 2, Anaphase 1 &amp; 2, </a:t>
            </a:r>
            <a:r>
              <a:rPr lang="en-US" dirty="0" err="1" smtClean="0"/>
              <a:t>Telophase</a:t>
            </a:r>
            <a:r>
              <a:rPr lang="en-US" dirty="0" smtClean="0"/>
              <a:t> 1 &amp; 2, </a:t>
            </a:r>
            <a:r>
              <a:rPr lang="en-US" dirty="0" err="1" smtClean="0"/>
              <a:t>Cytokinesis</a:t>
            </a:r>
            <a:r>
              <a:rPr lang="en-US" dirty="0"/>
              <a:t> </a:t>
            </a:r>
            <a:r>
              <a:rPr lang="en-US" dirty="0" smtClean="0"/>
              <a:t>(after </a:t>
            </a:r>
            <a:r>
              <a:rPr lang="en-US" dirty="0" err="1" smtClean="0"/>
              <a:t>Telophase</a:t>
            </a:r>
            <a:r>
              <a:rPr lang="en-US" dirty="0" smtClean="0"/>
              <a:t> 2)</a:t>
            </a:r>
          </a:p>
          <a:p>
            <a:r>
              <a:rPr lang="en-US" dirty="0" smtClean="0"/>
              <a:t>Label the following: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Tetrad, Homologous Chromosomes, Replicated Chromosome, </a:t>
            </a:r>
            <a:r>
              <a:rPr lang="en-US" dirty="0" err="1" smtClean="0"/>
              <a:t>Centromere</a:t>
            </a:r>
            <a:r>
              <a:rPr lang="en-US" dirty="0" smtClean="0"/>
              <a:t>, Spindle Fiber, </a:t>
            </a:r>
            <a:r>
              <a:rPr lang="en-US" dirty="0" err="1" smtClean="0"/>
              <a:t>Centriole</a:t>
            </a:r>
            <a:endParaRPr lang="en-US" dirty="0"/>
          </a:p>
          <a:p>
            <a:r>
              <a:rPr lang="en-US" dirty="0" smtClean="0"/>
              <a:t>Identify </a:t>
            </a:r>
          </a:p>
          <a:p>
            <a:pPr lvl="1"/>
            <a:r>
              <a:rPr lang="en-US" dirty="0" smtClean="0"/>
              <a:t>If there is no nucleus…identify if the cell is haploid or diploid</a:t>
            </a:r>
          </a:p>
          <a:p>
            <a:pPr lvl="1"/>
            <a:r>
              <a:rPr lang="en-US" dirty="0" smtClean="0"/>
              <a:t>If there is one nucleus…identify if the nucleus is haploid or diploid</a:t>
            </a:r>
          </a:p>
          <a:p>
            <a:pPr lvl="1"/>
            <a:r>
              <a:rPr lang="en-US" dirty="0" smtClean="0"/>
              <a:t>If there is more than one nucleus…identify if the nucleus is haploid or diploid THEN identify if the cell is haploid or diploid.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 versus Group B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Group A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Line your tetrads up at the equator so that the same colors on TOP of one another.</a:t>
            </a:r>
          </a:p>
          <a:p>
            <a:r>
              <a:rPr lang="en-US" dirty="0" smtClean="0"/>
              <a:t>Pair with another group A right before you get to prophase II. </a:t>
            </a:r>
          </a:p>
          <a:p>
            <a:r>
              <a:rPr lang="en-US" dirty="0" smtClean="0"/>
              <a:t>One group will take pictures of the “green nucleus” and the other group with take a picture of the “purple nucleus” going through Meiosis II</a:t>
            </a:r>
          </a:p>
          <a:p>
            <a:r>
              <a:rPr lang="en-US" dirty="0" smtClean="0"/>
              <a:t>Share pictures at the end.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Group B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Line your tetrads up at the equator so that the same colors are DIAGONAL from one another. </a:t>
            </a:r>
          </a:p>
          <a:p>
            <a:r>
              <a:rPr lang="en-US" dirty="0" smtClean="0"/>
              <a:t>Pair with another group B right before you get to prophase II.</a:t>
            </a:r>
          </a:p>
          <a:p>
            <a:r>
              <a:rPr lang="en-US" dirty="0" smtClean="0"/>
              <a:t>One group will take the picture of the nucleus that has the larger green chromosome and the other group will take pictures of the larger purple nucleus.</a:t>
            </a:r>
          </a:p>
          <a:p>
            <a:r>
              <a:rPr lang="en-US" dirty="0" smtClean="0"/>
              <a:t>Share pictures at the end.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254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Meiosis Yarn Activity</vt:lpstr>
      <vt:lpstr>Group A versus Group B</vt:lpstr>
    </vt:vector>
  </TitlesOfParts>
  <Company>NPSD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Meiosis Yarn Activity</dc:title>
  <dc:creator>NPSD</dc:creator>
  <cp:lastModifiedBy>NPSD</cp:lastModifiedBy>
  <cp:revision>5</cp:revision>
  <dcterms:created xsi:type="dcterms:W3CDTF">2012-02-27T12:08:32Z</dcterms:created>
  <dcterms:modified xsi:type="dcterms:W3CDTF">2012-02-27T13:32:10Z</dcterms:modified>
</cp:coreProperties>
</file>